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21" r:id="rId2"/>
    <p:sldId id="631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 varScale="1">
        <p:scale>
          <a:sx n="71" d="100"/>
          <a:sy n="71" d="100"/>
        </p:scale>
        <p:origin x="66" y="3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AB0D4-9F47-7ED7-9670-821EA9880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E088C00F-DD7A-6D0E-39F6-8B1BC5764A2D}"/>
              </a:ext>
            </a:extLst>
          </p:cNvPr>
          <p:cNvSpPr txBox="1"/>
          <p:nvPr/>
        </p:nvSpPr>
        <p:spPr>
          <a:xfrm>
            <a:off x="3475691" y="21184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角丸の二等辺三角形の図形</a:t>
            </a:r>
          </a:p>
        </p:txBody>
      </p:sp>
      <p:sp>
        <p:nvSpPr>
          <p:cNvPr id="1100" name="フリーフォーム: 図形 1099">
            <a:extLst>
              <a:ext uri="{FF2B5EF4-FFF2-40B4-BE49-F238E27FC236}">
                <a16:creationId xmlns:a16="http://schemas.microsoft.com/office/drawing/2014/main" id="{85B59CD8-959D-369C-0629-16BEF673CBE2}"/>
              </a:ext>
            </a:extLst>
          </p:cNvPr>
          <p:cNvSpPr>
            <a:spLocks/>
          </p:cNvSpPr>
          <p:nvPr/>
        </p:nvSpPr>
        <p:spPr bwMode="auto">
          <a:xfrm>
            <a:off x="7519100" y="842636"/>
            <a:ext cx="1249990" cy="2268715"/>
          </a:xfrm>
          <a:custGeom>
            <a:avLst/>
            <a:gdLst>
              <a:gd name="csX0" fmla="*/ 249615 w 498623"/>
              <a:gd name="csY0" fmla="*/ 0 h 904994"/>
              <a:gd name="csX1" fmla="*/ 329474 w 498623"/>
              <a:gd name="csY1" fmla="*/ 109182 h 904994"/>
              <a:gd name="csX2" fmla="*/ 487368 w 498623"/>
              <a:gd name="csY2" fmla="*/ 642958 h 904994"/>
              <a:gd name="csX3" fmla="*/ 290607 w 498623"/>
              <a:gd name="csY3" fmla="*/ 904994 h 904994"/>
              <a:gd name="csX4" fmla="*/ 208016 w 498623"/>
              <a:gd name="csY4" fmla="*/ 904994 h 904994"/>
              <a:gd name="csX5" fmla="*/ 11255 w 498623"/>
              <a:gd name="csY5" fmla="*/ 642958 h 904994"/>
              <a:gd name="csX6" fmla="*/ 171579 w 498623"/>
              <a:gd name="csY6" fmla="*/ 109182 h 904994"/>
              <a:gd name="csX7" fmla="*/ 249615 w 498623"/>
              <a:gd name="csY7" fmla="*/ 0 h 9049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498623" h="904994">
                <a:moveTo>
                  <a:pt x="249615" y="0"/>
                </a:moveTo>
                <a:cubicBezTo>
                  <a:pt x="278462" y="0"/>
                  <a:pt x="307612" y="36394"/>
                  <a:pt x="329474" y="109182"/>
                </a:cubicBezTo>
                <a:cubicBezTo>
                  <a:pt x="487368" y="642958"/>
                  <a:pt x="487368" y="642958"/>
                  <a:pt x="487368" y="642958"/>
                </a:cubicBezTo>
                <a:cubicBezTo>
                  <a:pt x="531093" y="788534"/>
                  <a:pt x="443644" y="904994"/>
                  <a:pt x="290607" y="904994"/>
                </a:cubicBezTo>
                <a:lnTo>
                  <a:pt x="208016" y="904994"/>
                </a:lnTo>
                <a:cubicBezTo>
                  <a:pt x="54980" y="904994"/>
                  <a:pt x="-32470" y="788534"/>
                  <a:pt x="11255" y="642958"/>
                </a:cubicBezTo>
                <a:cubicBezTo>
                  <a:pt x="171579" y="109182"/>
                  <a:pt x="171579" y="109182"/>
                  <a:pt x="171579" y="109182"/>
                </a:cubicBezTo>
                <a:cubicBezTo>
                  <a:pt x="192227" y="36394"/>
                  <a:pt x="220769" y="0"/>
                  <a:pt x="249615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99" name="フリーフォーム: 図形 1098">
            <a:extLst>
              <a:ext uri="{FF2B5EF4-FFF2-40B4-BE49-F238E27FC236}">
                <a16:creationId xmlns:a16="http://schemas.microsoft.com/office/drawing/2014/main" id="{1874DFD3-6E76-7E24-2846-E3D519F518D4}"/>
              </a:ext>
            </a:extLst>
          </p:cNvPr>
          <p:cNvSpPr>
            <a:spLocks/>
          </p:cNvSpPr>
          <p:nvPr/>
        </p:nvSpPr>
        <p:spPr bwMode="auto">
          <a:xfrm>
            <a:off x="3794457" y="828712"/>
            <a:ext cx="2557575" cy="2309627"/>
          </a:xfrm>
          <a:custGeom>
            <a:avLst/>
            <a:gdLst>
              <a:gd name="csX0" fmla="*/ 509674 w 1020221"/>
              <a:gd name="csY0" fmla="*/ 0 h 921314"/>
              <a:gd name="csX1" fmla="*/ 648184 w 1020221"/>
              <a:gd name="csY1" fmla="*/ 98322 h 921314"/>
              <a:gd name="csX2" fmla="*/ 988382 w 1020221"/>
              <a:gd name="csY2" fmla="*/ 680971 h 921314"/>
              <a:gd name="csX3" fmla="*/ 849873 w 1020221"/>
              <a:gd name="csY3" fmla="*/ 921314 h 921314"/>
              <a:gd name="csX4" fmla="*/ 169476 w 1020221"/>
              <a:gd name="csY4" fmla="*/ 921314 h 921314"/>
              <a:gd name="csX5" fmla="*/ 33397 w 1020221"/>
              <a:gd name="csY5" fmla="*/ 680971 h 921314"/>
              <a:gd name="csX6" fmla="*/ 371165 w 1020221"/>
              <a:gd name="csY6" fmla="*/ 98322 h 921314"/>
              <a:gd name="csX7" fmla="*/ 509674 w 1020221"/>
              <a:gd name="csY7" fmla="*/ 0 h 9213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1020221" h="921314">
                <a:moveTo>
                  <a:pt x="509674" y="0"/>
                </a:moveTo>
                <a:cubicBezTo>
                  <a:pt x="560097" y="0"/>
                  <a:pt x="610519" y="32774"/>
                  <a:pt x="648184" y="98322"/>
                </a:cubicBezTo>
                <a:cubicBezTo>
                  <a:pt x="988382" y="680971"/>
                  <a:pt x="988382" y="680971"/>
                  <a:pt x="988382" y="680971"/>
                </a:cubicBezTo>
                <a:cubicBezTo>
                  <a:pt x="1063712" y="812067"/>
                  <a:pt x="1000532" y="921314"/>
                  <a:pt x="849873" y="921314"/>
                </a:cubicBezTo>
                <a:lnTo>
                  <a:pt x="169476" y="921314"/>
                </a:lnTo>
                <a:cubicBezTo>
                  <a:pt x="18817" y="921314"/>
                  <a:pt x="-44363" y="812067"/>
                  <a:pt x="33397" y="680971"/>
                </a:cubicBezTo>
                <a:cubicBezTo>
                  <a:pt x="371165" y="98322"/>
                  <a:pt x="371165" y="98322"/>
                  <a:pt x="371165" y="98322"/>
                </a:cubicBezTo>
                <a:cubicBezTo>
                  <a:pt x="408830" y="32774"/>
                  <a:pt x="459252" y="0"/>
                  <a:pt x="509674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97" name="フリーフォーム: 図形 1096">
            <a:extLst>
              <a:ext uri="{FF2B5EF4-FFF2-40B4-BE49-F238E27FC236}">
                <a16:creationId xmlns:a16="http://schemas.microsoft.com/office/drawing/2014/main" id="{644629E7-468C-1AB9-32F2-2D4744AA0F0D}"/>
              </a:ext>
            </a:extLst>
          </p:cNvPr>
          <p:cNvSpPr>
            <a:spLocks/>
          </p:cNvSpPr>
          <p:nvPr/>
        </p:nvSpPr>
        <p:spPr bwMode="auto">
          <a:xfrm>
            <a:off x="774222" y="1654694"/>
            <a:ext cx="2449097" cy="1456657"/>
          </a:xfrm>
          <a:custGeom>
            <a:avLst/>
            <a:gdLst>
              <a:gd name="csX0" fmla="*/ 489075 w 976949"/>
              <a:gd name="csY0" fmla="*/ 0 h 581063"/>
              <a:gd name="csX1" fmla="*/ 670277 w 976949"/>
              <a:gd name="csY1" fmla="*/ 85611 h 581063"/>
              <a:gd name="csX2" fmla="*/ 922805 w 976949"/>
              <a:gd name="csY2" fmla="*/ 374625 h 581063"/>
              <a:gd name="csX3" fmla="*/ 828107 w 976949"/>
              <a:gd name="csY3" fmla="*/ 581063 h 581063"/>
              <a:gd name="csX4" fmla="*/ 148223 w 976949"/>
              <a:gd name="csY4" fmla="*/ 581063 h 581063"/>
              <a:gd name="csX5" fmla="*/ 53525 w 976949"/>
              <a:gd name="csY5" fmla="*/ 374625 h 581063"/>
              <a:gd name="csX6" fmla="*/ 306053 w 976949"/>
              <a:gd name="csY6" fmla="*/ 85611 h 581063"/>
              <a:gd name="csX7" fmla="*/ 489075 w 976949"/>
              <a:gd name="csY7" fmla="*/ 0 h 58106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976949" h="581063">
                <a:moveTo>
                  <a:pt x="489075" y="0"/>
                </a:moveTo>
                <a:cubicBezTo>
                  <a:pt x="554939" y="0"/>
                  <a:pt x="620499" y="28537"/>
                  <a:pt x="670277" y="85611"/>
                </a:cubicBezTo>
                <a:cubicBezTo>
                  <a:pt x="922805" y="374625"/>
                  <a:pt x="922805" y="374625"/>
                  <a:pt x="922805" y="374625"/>
                </a:cubicBezTo>
                <a:cubicBezTo>
                  <a:pt x="1022359" y="488773"/>
                  <a:pt x="981080" y="581063"/>
                  <a:pt x="828107" y="581063"/>
                </a:cubicBezTo>
                <a:lnTo>
                  <a:pt x="148223" y="581063"/>
                </a:lnTo>
                <a:cubicBezTo>
                  <a:pt x="-2322" y="581063"/>
                  <a:pt x="-46029" y="488773"/>
                  <a:pt x="53525" y="374625"/>
                </a:cubicBezTo>
                <a:cubicBezTo>
                  <a:pt x="306053" y="85611"/>
                  <a:pt x="306053" y="85611"/>
                  <a:pt x="306053" y="85611"/>
                </a:cubicBezTo>
                <a:cubicBezTo>
                  <a:pt x="357044" y="28537"/>
                  <a:pt x="423212" y="0"/>
                  <a:pt x="489075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87" name="フリーフォーム: 図形 1086">
            <a:extLst>
              <a:ext uri="{FF2B5EF4-FFF2-40B4-BE49-F238E27FC236}">
                <a16:creationId xmlns:a16="http://schemas.microsoft.com/office/drawing/2014/main" id="{E908E061-FEEC-1BBC-8DA3-EE8D925BBA30}"/>
              </a:ext>
            </a:extLst>
          </p:cNvPr>
          <p:cNvSpPr>
            <a:spLocks/>
          </p:cNvSpPr>
          <p:nvPr/>
        </p:nvSpPr>
        <p:spPr bwMode="auto">
          <a:xfrm>
            <a:off x="7533628" y="3912621"/>
            <a:ext cx="1310220" cy="2334646"/>
          </a:xfrm>
          <a:custGeom>
            <a:avLst/>
            <a:gdLst>
              <a:gd name="csX0" fmla="*/ 172536 w 344465"/>
              <a:gd name="csY0" fmla="*/ 0 h 613793"/>
              <a:gd name="csX1" fmla="*/ 220862 w 344465"/>
              <a:gd name="csY1" fmla="*/ 63621 h 613793"/>
              <a:gd name="csX2" fmla="*/ 337574 w 344465"/>
              <a:gd name="csY2" fmla="*/ 456255 h 613793"/>
              <a:gd name="csX3" fmla="*/ 218431 w 344465"/>
              <a:gd name="csY3" fmla="*/ 613793 h 613793"/>
              <a:gd name="csX4" fmla="*/ 126034 w 344465"/>
              <a:gd name="csY4" fmla="*/ 613793 h 613793"/>
              <a:gd name="csX5" fmla="*/ 6891 w 344465"/>
              <a:gd name="csY5" fmla="*/ 456255 h 613793"/>
              <a:gd name="csX6" fmla="*/ 126034 w 344465"/>
              <a:gd name="csY6" fmla="*/ 63621 h 613793"/>
              <a:gd name="csX7" fmla="*/ 172536 w 344465"/>
              <a:gd name="csY7" fmla="*/ 0 h 61379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44465" h="613793">
                <a:moveTo>
                  <a:pt x="172536" y="0"/>
                </a:moveTo>
                <a:cubicBezTo>
                  <a:pt x="189861" y="0"/>
                  <a:pt x="207489" y="21207"/>
                  <a:pt x="220862" y="63621"/>
                </a:cubicBezTo>
                <a:cubicBezTo>
                  <a:pt x="337574" y="456255"/>
                  <a:pt x="337574" y="456255"/>
                  <a:pt x="337574" y="456255"/>
                </a:cubicBezTo>
                <a:cubicBezTo>
                  <a:pt x="364320" y="543507"/>
                  <a:pt x="310827" y="613793"/>
                  <a:pt x="218431" y="613793"/>
                </a:cubicBezTo>
                <a:lnTo>
                  <a:pt x="126034" y="613793"/>
                </a:lnTo>
                <a:cubicBezTo>
                  <a:pt x="33638" y="613793"/>
                  <a:pt x="-19855" y="543507"/>
                  <a:pt x="6891" y="456255"/>
                </a:cubicBezTo>
                <a:cubicBezTo>
                  <a:pt x="126034" y="63621"/>
                  <a:pt x="126034" y="63621"/>
                  <a:pt x="126034" y="63621"/>
                </a:cubicBezTo>
                <a:cubicBezTo>
                  <a:pt x="138191" y="21207"/>
                  <a:pt x="155212" y="0"/>
                  <a:pt x="172536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86" name="フリーフォーム: 図形 1085">
            <a:extLst>
              <a:ext uri="{FF2B5EF4-FFF2-40B4-BE49-F238E27FC236}">
                <a16:creationId xmlns:a16="http://schemas.microsoft.com/office/drawing/2014/main" id="{FE909066-255C-ACEB-879C-3834324A4D00}"/>
              </a:ext>
            </a:extLst>
          </p:cNvPr>
          <p:cNvSpPr>
            <a:spLocks/>
          </p:cNvSpPr>
          <p:nvPr/>
        </p:nvSpPr>
        <p:spPr bwMode="auto">
          <a:xfrm>
            <a:off x="3767205" y="3893056"/>
            <a:ext cx="2643307" cy="2371673"/>
          </a:xfrm>
          <a:custGeom>
            <a:avLst/>
            <a:gdLst>
              <a:gd name="csX0" fmla="*/ 348163 w 694942"/>
              <a:gd name="csY0" fmla="*/ 0 h 623528"/>
              <a:gd name="csX1" fmla="*/ 429792 w 694942"/>
              <a:gd name="csY1" fmla="*/ 58228 h 623528"/>
              <a:gd name="csX2" fmla="*/ 674984 w 694942"/>
              <a:gd name="csY2" fmla="*/ 480384 h 623528"/>
              <a:gd name="csX3" fmla="*/ 592444 w 694942"/>
              <a:gd name="csY3" fmla="*/ 623528 h 623528"/>
              <a:gd name="csX4" fmla="*/ 102061 w 694942"/>
              <a:gd name="csY4" fmla="*/ 623528 h 623528"/>
              <a:gd name="csX5" fmla="*/ 19521 w 694942"/>
              <a:gd name="csY5" fmla="*/ 480384 h 623528"/>
              <a:gd name="csX6" fmla="*/ 264713 w 694942"/>
              <a:gd name="csY6" fmla="*/ 58228 h 623528"/>
              <a:gd name="csX7" fmla="*/ 348163 w 694942"/>
              <a:gd name="csY7" fmla="*/ 0 h 6235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694942" h="623528">
                <a:moveTo>
                  <a:pt x="348163" y="0"/>
                </a:moveTo>
                <a:cubicBezTo>
                  <a:pt x="378205" y="0"/>
                  <a:pt x="407943" y="19409"/>
                  <a:pt x="429792" y="58228"/>
                </a:cubicBezTo>
                <a:cubicBezTo>
                  <a:pt x="674984" y="480384"/>
                  <a:pt x="674984" y="480384"/>
                  <a:pt x="674984" y="480384"/>
                </a:cubicBezTo>
                <a:cubicBezTo>
                  <a:pt x="721109" y="558021"/>
                  <a:pt x="684695" y="623528"/>
                  <a:pt x="592444" y="623528"/>
                </a:cubicBezTo>
                <a:lnTo>
                  <a:pt x="102061" y="623528"/>
                </a:lnTo>
                <a:cubicBezTo>
                  <a:pt x="12238" y="623528"/>
                  <a:pt x="-26604" y="558021"/>
                  <a:pt x="19521" y="480384"/>
                </a:cubicBezTo>
                <a:cubicBezTo>
                  <a:pt x="264713" y="58228"/>
                  <a:pt x="264713" y="58228"/>
                  <a:pt x="264713" y="58228"/>
                </a:cubicBezTo>
                <a:cubicBezTo>
                  <a:pt x="287775" y="19409"/>
                  <a:pt x="318121" y="0"/>
                  <a:pt x="348163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85" name="フリーフォーム: 図形 1084">
            <a:extLst>
              <a:ext uri="{FF2B5EF4-FFF2-40B4-BE49-F238E27FC236}">
                <a16:creationId xmlns:a16="http://schemas.microsoft.com/office/drawing/2014/main" id="{C6985978-5201-BE7C-FA4F-FCBFC1F127B6}"/>
              </a:ext>
            </a:extLst>
          </p:cNvPr>
          <p:cNvSpPr>
            <a:spLocks/>
          </p:cNvSpPr>
          <p:nvPr/>
        </p:nvSpPr>
        <p:spPr bwMode="auto">
          <a:xfrm>
            <a:off x="735220" y="4741963"/>
            <a:ext cx="2545191" cy="1505304"/>
          </a:xfrm>
          <a:custGeom>
            <a:avLst/>
            <a:gdLst>
              <a:gd name="csX0" fmla="*/ 334573 w 669147"/>
              <a:gd name="csY0" fmla="*/ 0 h 395754"/>
              <a:gd name="csX1" fmla="*/ 443887 w 669147"/>
              <a:gd name="csY1" fmla="*/ 50987 h 395754"/>
              <a:gd name="csX2" fmla="*/ 635793 w 669147"/>
              <a:gd name="csY2" fmla="*/ 271929 h 395754"/>
              <a:gd name="csX3" fmla="*/ 579922 w 669147"/>
              <a:gd name="csY3" fmla="*/ 395754 h 395754"/>
              <a:gd name="csX4" fmla="*/ 89224 w 669147"/>
              <a:gd name="csY4" fmla="*/ 395754 h 395754"/>
              <a:gd name="csX5" fmla="*/ 33353 w 669147"/>
              <a:gd name="csY5" fmla="*/ 271929 h 395754"/>
              <a:gd name="csX6" fmla="*/ 225259 w 669147"/>
              <a:gd name="csY6" fmla="*/ 50987 h 395754"/>
              <a:gd name="csX7" fmla="*/ 334573 w 669147"/>
              <a:gd name="csY7" fmla="*/ 0 h 39575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669147" h="395754">
                <a:moveTo>
                  <a:pt x="334573" y="0"/>
                </a:moveTo>
                <a:cubicBezTo>
                  <a:pt x="374047" y="0"/>
                  <a:pt x="413522" y="16996"/>
                  <a:pt x="443887" y="50987"/>
                </a:cubicBezTo>
                <a:cubicBezTo>
                  <a:pt x="635793" y="271929"/>
                  <a:pt x="635793" y="271929"/>
                  <a:pt x="635793" y="271929"/>
                </a:cubicBezTo>
                <a:cubicBezTo>
                  <a:pt x="696523" y="339912"/>
                  <a:pt x="672231" y="395754"/>
                  <a:pt x="579922" y="395754"/>
                </a:cubicBezTo>
                <a:lnTo>
                  <a:pt x="89224" y="395754"/>
                </a:lnTo>
                <a:cubicBezTo>
                  <a:pt x="-3085" y="395754"/>
                  <a:pt x="-27377" y="339912"/>
                  <a:pt x="33353" y="271929"/>
                </a:cubicBezTo>
                <a:cubicBezTo>
                  <a:pt x="225259" y="50987"/>
                  <a:pt x="225259" y="50987"/>
                  <a:pt x="225259" y="50987"/>
                </a:cubicBezTo>
                <a:cubicBezTo>
                  <a:pt x="255624" y="16996"/>
                  <a:pt x="295098" y="0"/>
                  <a:pt x="334573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069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3C9F8E-8798-274A-7329-E7618C495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FCC34BBC-7FD4-0721-28B8-CDE5F95A7903}"/>
              </a:ext>
            </a:extLst>
          </p:cNvPr>
          <p:cNvSpPr txBox="1"/>
          <p:nvPr/>
        </p:nvSpPr>
        <p:spPr>
          <a:xfrm>
            <a:off x="3475691" y="21184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角丸の二等辺三角形の図形</a:t>
            </a:r>
          </a:p>
        </p:txBody>
      </p:sp>
      <p:sp>
        <p:nvSpPr>
          <p:cNvPr id="1102" name="フリーフォーム: 図形 1101">
            <a:extLst>
              <a:ext uri="{FF2B5EF4-FFF2-40B4-BE49-F238E27FC236}">
                <a16:creationId xmlns:a16="http://schemas.microsoft.com/office/drawing/2014/main" id="{24DF400B-8B86-267B-C9A6-DD3011031AD3}"/>
              </a:ext>
            </a:extLst>
          </p:cNvPr>
          <p:cNvSpPr>
            <a:spLocks/>
          </p:cNvSpPr>
          <p:nvPr/>
        </p:nvSpPr>
        <p:spPr bwMode="auto">
          <a:xfrm>
            <a:off x="7508783" y="847584"/>
            <a:ext cx="1333924" cy="2275530"/>
          </a:xfrm>
          <a:custGeom>
            <a:avLst/>
            <a:gdLst>
              <a:gd name="csX0" fmla="*/ 343446 w 686890"/>
              <a:gd name="csY0" fmla="*/ 0 h 1171760"/>
              <a:gd name="csX1" fmla="*/ 367693 w 686890"/>
              <a:gd name="csY1" fmla="*/ 32785 h 1171760"/>
              <a:gd name="csX2" fmla="*/ 682910 w 686890"/>
              <a:gd name="csY2" fmla="*/ 1091619 h 1171760"/>
              <a:gd name="csX3" fmla="*/ 624716 w 686890"/>
              <a:gd name="csY3" fmla="*/ 1171760 h 1171760"/>
              <a:gd name="csX4" fmla="*/ 62175 w 686890"/>
              <a:gd name="csY4" fmla="*/ 1171760 h 1171760"/>
              <a:gd name="csX5" fmla="*/ 3981 w 686890"/>
              <a:gd name="csY5" fmla="*/ 1091619 h 1171760"/>
              <a:gd name="csX6" fmla="*/ 319198 w 686890"/>
              <a:gd name="csY6" fmla="*/ 32785 h 1171760"/>
              <a:gd name="csX7" fmla="*/ 343446 w 686890"/>
              <a:gd name="csY7" fmla="*/ 0 h 11717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686890" h="1171760">
                <a:moveTo>
                  <a:pt x="343446" y="0"/>
                </a:moveTo>
                <a:cubicBezTo>
                  <a:pt x="351932" y="0"/>
                  <a:pt x="360418" y="10928"/>
                  <a:pt x="367693" y="32785"/>
                </a:cubicBezTo>
                <a:cubicBezTo>
                  <a:pt x="682910" y="1091619"/>
                  <a:pt x="682910" y="1091619"/>
                  <a:pt x="682910" y="1091619"/>
                </a:cubicBezTo>
                <a:cubicBezTo>
                  <a:pt x="697458" y="1135332"/>
                  <a:pt x="670786" y="1171760"/>
                  <a:pt x="624716" y="1171760"/>
                </a:cubicBezTo>
                <a:lnTo>
                  <a:pt x="62175" y="1171760"/>
                </a:lnTo>
                <a:cubicBezTo>
                  <a:pt x="16105" y="1171760"/>
                  <a:pt x="-10567" y="1135332"/>
                  <a:pt x="3981" y="1091619"/>
                </a:cubicBezTo>
                <a:cubicBezTo>
                  <a:pt x="319198" y="32785"/>
                  <a:pt x="319198" y="32785"/>
                  <a:pt x="319198" y="32785"/>
                </a:cubicBezTo>
                <a:cubicBezTo>
                  <a:pt x="326472" y="10928"/>
                  <a:pt x="334959" y="0"/>
                  <a:pt x="343446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101" name="フリーフォーム: 図形 1100">
            <a:extLst>
              <a:ext uri="{FF2B5EF4-FFF2-40B4-BE49-F238E27FC236}">
                <a16:creationId xmlns:a16="http://schemas.microsoft.com/office/drawing/2014/main" id="{CC7DCAE9-AA17-7964-2E64-CD379C9224BE}"/>
              </a:ext>
            </a:extLst>
          </p:cNvPr>
          <p:cNvSpPr>
            <a:spLocks/>
          </p:cNvSpPr>
          <p:nvPr/>
        </p:nvSpPr>
        <p:spPr bwMode="auto">
          <a:xfrm>
            <a:off x="3759993" y="832307"/>
            <a:ext cx="2624250" cy="2290198"/>
          </a:xfrm>
          <a:custGeom>
            <a:avLst/>
            <a:gdLst>
              <a:gd name="csX0" fmla="*/ 675501 w 1351328"/>
              <a:gd name="csY0" fmla="*/ 0 h 1179312"/>
              <a:gd name="csX1" fmla="*/ 717727 w 1351328"/>
              <a:gd name="csY1" fmla="*/ 29179 h 1179312"/>
              <a:gd name="csX2" fmla="*/ 1342300 w 1351328"/>
              <a:gd name="csY2" fmla="*/ 1106365 h 1179312"/>
              <a:gd name="csX3" fmla="*/ 1300986 w 1351328"/>
              <a:gd name="csY3" fmla="*/ 1179312 h 1179312"/>
              <a:gd name="csX4" fmla="*/ 51839 w 1351328"/>
              <a:gd name="csY4" fmla="*/ 1179312 h 1179312"/>
              <a:gd name="csX5" fmla="*/ 10525 w 1351328"/>
              <a:gd name="csY5" fmla="*/ 1106365 h 1179312"/>
              <a:gd name="csX6" fmla="*/ 635098 w 1351328"/>
              <a:gd name="csY6" fmla="*/ 29179 h 1179312"/>
              <a:gd name="csX7" fmla="*/ 675501 w 1351328"/>
              <a:gd name="csY7" fmla="*/ 0 h 11793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1351328" h="1179312">
                <a:moveTo>
                  <a:pt x="675501" y="0"/>
                </a:moveTo>
                <a:cubicBezTo>
                  <a:pt x="690386" y="0"/>
                  <a:pt x="705576" y="9726"/>
                  <a:pt x="717727" y="29179"/>
                </a:cubicBezTo>
                <a:cubicBezTo>
                  <a:pt x="1342300" y="1106365"/>
                  <a:pt x="1342300" y="1106365"/>
                  <a:pt x="1342300" y="1106365"/>
                </a:cubicBezTo>
                <a:cubicBezTo>
                  <a:pt x="1364172" y="1145270"/>
                  <a:pt x="1344730" y="1179312"/>
                  <a:pt x="1300986" y="1179312"/>
                </a:cubicBezTo>
                <a:lnTo>
                  <a:pt x="51839" y="1179312"/>
                </a:lnTo>
                <a:cubicBezTo>
                  <a:pt x="5664" y="1179312"/>
                  <a:pt x="-13778" y="1145270"/>
                  <a:pt x="10525" y="1106365"/>
                </a:cubicBezTo>
                <a:cubicBezTo>
                  <a:pt x="635098" y="29179"/>
                  <a:pt x="635098" y="29179"/>
                  <a:pt x="635098" y="29179"/>
                </a:cubicBezTo>
                <a:cubicBezTo>
                  <a:pt x="646034" y="9726"/>
                  <a:pt x="660616" y="0"/>
                  <a:pt x="675501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98" name="フリーフォーム: 図形 1097">
            <a:extLst>
              <a:ext uri="{FF2B5EF4-FFF2-40B4-BE49-F238E27FC236}">
                <a16:creationId xmlns:a16="http://schemas.microsoft.com/office/drawing/2014/main" id="{0A2F9EDF-060C-7779-F3BC-106C0B0D1B81}"/>
              </a:ext>
            </a:extLst>
          </p:cNvPr>
          <p:cNvSpPr>
            <a:spLocks/>
          </p:cNvSpPr>
          <p:nvPr/>
        </p:nvSpPr>
        <p:spPr bwMode="auto">
          <a:xfrm>
            <a:off x="722376" y="1619048"/>
            <a:ext cx="2598138" cy="1497194"/>
          </a:xfrm>
          <a:custGeom>
            <a:avLst/>
            <a:gdLst>
              <a:gd name="csX0" fmla="*/ 668941 w 1337882"/>
              <a:gd name="csY0" fmla="*/ 0 h 770964"/>
              <a:gd name="csX1" fmla="*/ 722688 w 1337882"/>
              <a:gd name="csY1" fmla="*/ 25496 h 770964"/>
              <a:gd name="csX2" fmla="*/ 1320289 w 1337882"/>
              <a:gd name="csY2" fmla="*/ 707830 h 770964"/>
              <a:gd name="csX3" fmla="*/ 1293567 w 1337882"/>
              <a:gd name="csY3" fmla="*/ 770964 h 770964"/>
              <a:gd name="csX4" fmla="*/ 44922 w 1337882"/>
              <a:gd name="csY4" fmla="*/ 770964 h 770964"/>
              <a:gd name="csX5" fmla="*/ 15770 w 1337882"/>
              <a:gd name="csY5" fmla="*/ 707830 h 770964"/>
              <a:gd name="csX6" fmla="*/ 613371 w 1337882"/>
              <a:gd name="csY6" fmla="*/ 25496 h 770964"/>
              <a:gd name="csX7" fmla="*/ 668941 w 1337882"/>
              <a:gd name="csY7" fmla="*/ 0 h 77096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1337882" h="770964">
                <a:moveTo>
                  <a:pt x="668941" y="0"/>
                </a:moveTo>
                <a:cubicBezTo>
                  <a:pt x="688679" y="0"/>
                  <a:pt x="708113" y="8498"/>
                  <a:pt x="722688" y="25496"/>
                </a:cubicBezTo>
                <a:cubicBezTo>
                  <a:pt x="1320289" y="707830"/>
                  <a:pt x="1320289" y="707830"/>
                  <a:pt x="1320289" y="707830"/>
                </a:cubicBezTo>
                <a:cubicBezTo>
                  <a:pt x="1351869" y="741825"/>
                  <a:pt x="1339723" y="770964"/>
                  <a:pt x="1293567" y="770964"/>
                </a:cubicBezTo>
                <a:lnTo>
                  <a:pt x="44922" y="770964"/>
                </a:lnTo>
                <a:cubicBezTo>
                  <a:pt x="-1234" y="770964"/>
                  <a:pt x="-13381" y="741825"/>
                  <a:pt x="15770" y="707830"/>
                </a:cubicBezTo>
                <a:cubicBezTo>
                  <a:pt x="613371" y="25496"/>
                  <a:pt x="613371" y="25496"/>
                  <a:pt x="613371" y="25496"/>
                </a:cubicBezTo>
                <a:cubicBezTo>
                  <a:pt x="629162" y="8498"/>
                  <a:pt x="649203" y="0"/>
                  <a:pt x="668941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90" name="フリーフォーム: 図形 1089">
            <a:extLst>
              <a:ext uri="{FF2B5EF4-FFF2-40B4-BE49-F238E27FC236}">
                <a16:creationId xmlns:a16="http://schemas.microsoft.com/office/drawing/2014/main" id="{F5D4CEAB-9201-EF3A-7DD8-8E03DE0A2021}"/>
              </a:ext>
            </a:extLst>
          </p:cNvPr>
          <p:cNvSpPr>
            <a:spLocks/>
          </p:cNvSpPr>
          <p:nvPr/>
        </p:nvSpPr>
        <p:spPr bwMode="auto">
          <a:xfrm>
            <a:off x="7511711" y="3933056"/>
            <a:ext cx="1328068" cy="2271588"/>
          </a:xfrm>
          <a:custGeom>
            <a:avLst/>
            <a:gdLst>
              <a:gd name="csX0" fmla="*/ 235243 w 470665"/>
              <a:gd name="csY0" fmla="*/ 0 h 805047"/>
              <a:gd name="csX1" fmla="*/ 258352 w 470665"/>
              <a:gd name="csY1" fmla="*/ 32785 h 805047"/>
              <a:gd name="csX2" fmla="*/ 467554 w 470665"/>
              <a:gd name="csY2" fmla="*/ 727335 h 805047"/>
              <a:gd name="csX3" fmla="*/ 409172 w 470665"/>
              <a:gd name="csY3" fmla="*/ 805047 h 805047"/>
              <a:gd name="csX4" fmla="*/ 63745 w 470665"/>
              <a:gd name="csY4" fmla="*/ 805047 h 805047"/>
              <a:gd name="csX5" fmla="*/ 2930 w 470665"/>
              <a:gd name="csY5" fmla="*/ 727335 h 805047"/>
              <a:gd name="csX6" fmla="*/ 212133 w 470665"/>
              <a:gd name="csY6" fmla="*/ 32785 h 805047"/>
              <a:gd name="csX7" fmla="*/ 235243 w 470665"/>
              <a:gd name="csY7" fmla="*/ 0 h 80504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470665" h="805047">
                <a:moveTo>
                  <a:pt x="235243" y="0"/>
                </a:moveTo>
                <a:cubicBezTo>
                  <a:pt x="243757" y="0"/>
                  <a:pt x="252271" y="10929"/>
                  <a:pt x="258352" y="32785"/>
                </a:cubicBezTo>
                <a:cubicBezTo>
                  <a:pt x="467554" y="727335"/>
                  <a:pt x="467554" y="727335"/>
                  <a:pt x="467554" y="727335"/>
                </a:cubicBezTo>
                <a:cubicBezTo>
                  <a:pt x="479717" y="771048"/>
                  <a:pt x="455391" y="805047"/>
                  <a:pt x="409172" y="805047"/>
                </a:cubicBezTo>
                <a:lnTo>
                  <a:pt x="63745" y="805047"/>
                </a:lnTo>
                <a:cubicBezTo>
                  <a:pt x="17526" y="805047"/>
                  <a:pt x="-9233" y="771048"/>
                  <a:pt x="2930" y="727335"/>
                </a:cubicBezTo>
                <a:cubicBezTo>
                  <a:pt x="212133" y="32785"/>
                  <a:pt x="212133" y="32785"/>
                  <a:pt x="212133" y="32785"/>
                </a:cubicBezTo>
                <a:cubicBezTo>
                  <a:pt x="218215" y="10929"/>
                  <a:pt x="226729" y="0"/>
                  <a:pt x="235243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89" name="フリーフォーム: 図形 1088">
            <a:extLst>
              <a:ext uri="{FF2B5EF4-FFF2-40B4-BE49-F238E27FC236}">
                <a16:creationId xmlns:a16="http://schemas.microsoft.com/office/drawing/2014/main" id="{19B0C015-9892-9A34-19B5-1F9D31C242A5}"/>
              </a:ext>
            </a:extLst>
          </p:cNvPr>
          <p:cNvSpPr>
            <a:spLocks/>
          </p:cNvSpPr>
          <p:nvPr/>
        </p:nvSpPr>
        <p:spPr bwMode="auto">
          <a:xfrm>
            <a:off x="3778215" y="3932535"/>
            <a:ext cx="2613754" cy="2295678"/>
          </a:xfrm>
          <a:custGeom>
            <a:avLst/>
            <a:gdLst>
              <a:gd name="csX0" fmla="*/ 463385 w 926309"/>
              <a:gd name="csY0" fmla="*/ 0 h 813584"/>
              <a:gd name="csX1" fmla="*/ 503782 w 926309"/>
              <a:gd name="csY1" fmla="*/ 30988 h 813584"/>
              <a:gd name="csX2" fmla="*/ 916856 w 926309"/>
              <a:gd name="csY2" fmla="*/ 740672 h 813584"/>
              <a:gd name="csX3" fmla="*/ 875548 w 926309"/>
              <a:gd name="csY3" fmla="*/ 813584 h 813584"/>
              <a:gd name="csX4" fmla="*/ 51830 w 926309"/>
              <a:gd name="csY4" fmla="*/ 813584 h 813584"/>
              <a:gd name="csX5" fmla="*/ 10523 w 926309"/>
              <a:gd name="csY5" fmla="*/ 740672 h 813584"/>
              <a:gd name="csX6" fmla="*/ 421167 w 926309"/>
              <a:gd name="csY6" fmla="*/ 30988 h 813584"/>
              <a:gd name="csX7" fmla="*/ 463385 w 926309"/>
              <a:gd name="csY7" fmla="*/ 0 h 81358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926309" h="813584">
                <a:moveTo>
                  <a:pt x="463385" y="0"/>
                </a:moveTo>
                <a:cubicBezTo>
                  <a:pt x="478268" y="0"/>
                  <a:pt x="492848" y="10330"/>
                  <a:pt x="503782" y="30988"/>
                </a:cubicBezTo>
                <a:cubicBezTo>
                  <a:pt x="916856" y="740672"/>
                  <a:pt x="916856" y="740672"/>
                  <a:pt x="916856" y="740672"/>
                </a:cubicBezTo>
                <a:cubicBezTo>
                  <a:pt x="938724" y="779558"/>
                  <a:pt x="921715" y="813584"/>
                  <a:pt x="875548" y="813584"/>
                </a:cubicBezTo>
                <a:lnTo>
                  <a:pt x="51830" y="813584"/>
                </a:lnTo>
                <a:cubicBezTo>
                  <a:pt x="5663" y="813584"/>
                  <a:pt x="-13776" y="779558"/>
                  <a:pt x="10523" y="740672"/>
                </a:cubicBezTo>
                <a:cubicBezTo>
                  <a:pt x="421167" y="30988"/>
                  <a:pt x="421167" y="30988"/>
                  <a:pt x="421167" y="30988"/>
                </a:cubicBezTo>
                <a:cubicBezTo>
                  <a:pt x="433316" y="10330"/>
                  <a:pt x="448503" y="0"/>
                  <a:pt x="463385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88" name="フリーフォーム: 図形 1087">
            <a:extLst>
              <a:ext uri="{FF2B5EF4-FFF2-40B4-BE49-F238E27FC236}">
                <a16:creationId xmlns:a16="http://schemas.microsoft.com/office/drawing/2014/main" id="{0CCF075E-9958-1A0F-671D-F27247CA9C0C}"/>
              </a:ext>
            </a:extLst>
          </p:cNvPr>
          <p:cNvSpPr>
            <a:spLocks/>
          </p:cNvSpPr>
          <p:nvPr/>
        </p:nvSpPr>
        <p:spPr bwMode="auto">
          <a:xfrm>
            <a:off x="733281" y="4670982"/>
            <a:ext cx="2576328" cy="1490066"/>
          </a:xfrm>
          <a:custGeom>
            <a:avLst/>
            <a:gdLst>
              <a:gd name="csX0" fmla="*/ 456524 w 913045"/>
              <a:gd name="csY0" fmla="*/ 0 h 528077"/>
              <a:gd name="csX1" fmla="*/ 511163 w 913045"/>
              <a:gd name="csY1" fmla="*/ 25493 h 528077"/>
              <a:gd name="csX2" fmla="*/ 897282 w 913045"/>
              <a:gd name="csY2" fmla="*/ 467379 h 528077"/>
              <a:gd name="csX3" fmla="*/ 868141 w 913045"/>
              <a:gd name="csY3" fmla="*/ 528077 h 528077"/>
              <a:gd name="csX4" fmla="*/ 44905 w 913045"/>
              <a:gd name="csY4" fmla="*/ 528077 h 528077"/>
              <a:gd name="csX5" fmla="*/ 15764 w 913045"/>
              <a:gd name="csY5" fmla="*/ 467379 h 528077"/>
              <a:gd name="csX6" fmla="*/ 401884 w 913045"/>
              <a:gd name="csY6" fmla="*/ 25493 h 528077"/>
              <a:gd name="csX7" fmla="*/ 456524 w 913045"/>
              <a:gd name="csY7" fmla="*/ 0 h 52807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913045" h="528077">
                <a:moveTo>
                  <a:pt x="456524" y="0"/>
                </a:moveTo>
                <a:cubicBezTo>
                  <a:pt x="476558" y="0"/>
                  <a:pt x="496593" y="8498"/>
                  <a:pt x="511163" y="25493"/>
                </a:cubicBezTo>
                <a:cubicBezTo>
                  <a:pt x="897282" y="467379"/>
                  <a:pt x="897282" y="467379"/>
                  <a:pt x="897282" y="467379"/>
                </a:cubicBezTo>
                <a:cubicBezTo>
                  <a:pt x="926423" y="501370"/>
                  <a:pt x="914281" y="528077"/>
                  <a:pt x="868141" y="528077"/>
                </a:cubicBezTo>
                <a:lnTo>
                  <a:pt x="44905" y="528077"/>
                </a:lnTo>
                <a:cubicBezTo>
                  <a:pt x="-1235" y="528077"/>
                  <a:pt x="-13377" y="501370"/>
                  <a:pt x="15764" y="467379"/>
                </a:cubicBezTo>
                <a:cubicBezTo>
                  <a:pt x="401884" y="25493"/>
                  <a:pt x="401884" y="25493"/>
                  <a:pt x="401884" y="25493"/>
                </a:cubicBezTo>
                <a:cubicBezTo>
                  <a:pt x="416455" y="8498"/>
                  <a:pt x="436489" y="0"/>
                  <a:pt x="456524" y="0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05794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7256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zu090_角丸の二等辺三角形の図形</dc:title>
  <dc:subject>zu090_角丸の二等辺三角形の図形</dc:subject>
  <dc:creator>ぱわぽすけ</dc:creator>
  <cp:revision>1</cp:revision>
  <dcterms:created xsi:type="dcterms:W3CDTF">2014-10-29T04:47:26Z</dcterms:created>
  <dcterms:modified xsi:type="dcterms:W3CDTF">2026-02-18T11:13:05Z</dcterms:modified>
  <cp:version>1</cp:version>
</cp:coreProperties>
</file>